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2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3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62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63349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45608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71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48157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2121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6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0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6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9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3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5B37A-B367-4B23-95C2-CDD344750E4A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1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 descr="vertical line">
            <a:extLst>
              <a:ext uri="{FF2B5EF4-FFF2-40B4-BE49-F238E27FC236}">
                <a16:creationId xmlns:a16="http://schemas.microsoft.com/office/drawing/2014/main" id="{1B17638D-56AE-48AD-96C8-EE46229C744C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4353" y="39279"/>
            <a:ext cx="4387647" cy="1165227"/>
          </a:xfrm>
        </p:spPr>
        <p:txBody>
          <a:bodyPr/>
          <a:lstStyle/>
          <a:p>
            <a:r>
              <a:rPr lang="en-ZA" sz="6600" dirty="0" smtClean="0"/>
              <a:t>Smart Office</a:t>
            </a:r>
            <a:endParaRPr lang="en-ZA" sz="6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1917" y="1204506"/>
            <a:ext cx="3756943" cy="722312"/>
          </a:xfrm>
        </p:spPr>
        <p:txBody>
          <a:bodyPr/>
          <a:lstStyle/>
          <a:p>
            <a:r>
              <a:rPr lang="en-ZA" noProof="1" smtClean="0"/>
              <a:t>Automated smart office</a:t>
            </a:r>
            <a:endParaRPr lang="en-ZA" noProof="1"/>
          </a:p>
        </p:txBody>
      </p: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1" y="-1"/>
            <a:ext cx="781271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5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3.Solar Battery Charging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5" y="1644740"/>
            <a:ext cx="6929255" cy="32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4</a:t>
            </a:r>
            <a:r>
              <a:rPr lang="en-US" sz="3600" dirty="0" smtClean="0">
                <a:solidFill>
                  <a:schemeClr val="bg1"/>
                </a:solidFill>
              </a:rPr>
              <a:t>.Anti-Theft protection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10" y="1086955"/>
            <a:ext cx="3546987" cy="4020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52" y="1173703"/>
            <a:ext cx="3543795" cy="39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6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5.Auto fan and coffee maker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804"/>
            <a:ext cx="6453051" cy="38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5.Auto fan and coffee maker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1" y="1360857"/>
            <a:ext cx="5446990" cy="39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6.Music Player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5" y="1803198"/>
            <a:ext cx="3549719" cy="283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3" y="1803199"/>
            <a:ext cx="3589903" cy="28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9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7.Smart Street Lamp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1" y="1760329"/>
            <a:ext cx="2930073" cy="3713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48" y="1760329"/>
            <a:ext cx="3536199" cy="37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8.Smart Garage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1418939"/>
            <a:ext cx="3786690" cy="3878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99" y="1418938"/>
            <a:ext cx="3641847" cy="38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17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9.Fire/Smoke Alarm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7" y="866998"/>
            <a:ext cx="3466978" cy="52522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4" y="862883"/>
            <a:ext cx="3369198" cy="52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9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neutron icon">
            <a:extLst>
              <a:ext uri="{FF2B5EF4-FFF2-40B4-BE49-F238E27FC236}">
                <a16:creationId xmlns:a16="http://schemas.microsoft.com/office/drawing/2014/main" id="{F0F12597-AABE-455F-AE27-B788519B204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4" name="Straight Connector 13" descr="vertical line">
            <a:extLst>
              <a:ext uri="{FF2B5EF4-FFF2-40B4-BE49-F238E27FC236}">
                <a16:creationId xmlns:a16="http://schemas.microsoft.com/office/drawing/2014/main" id="{61DCE69A-183E-4D92-928A-CEE76B9E5241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07177" y="2129246"/>
            <a:ext cx="37713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</a:rPr>
              <a:t>Thanks!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5503" y="235659"/>
            <a:ext cx="3912122" cy="1547813"/>
          </a:xfrm>
        </p:spPr>
        <p:txBody>
          <a:bodyPr/>
          <a:lstStyle/>
          <a:p>
            <a:pPr algn="ctr"/>
            <a:r>
              <a:rPr lang="en-ZA" b="1" u="sng" dirty="0"/>
              <a:t>Group Members</a:t>
            </a:r>
            <a:br>
              <a:rPr lang="en-ZA" b="1" u="sng" dirty="0"/>
            </a:br>
            <a:r>
              <a:rPr lang="en-ZA" sz="2800" dirty="0"/>
              <a:t>CSE 324 (B)</a:t>
            </a:r>
          </a:p>
        </p:txBody>
      </p:sp>
      <p:grpSp>
        <p:nvGrpSpPr>
          <p:cNvPr id="6" name="Group 5" descr="erupting volcano outline">
            <a:extLst>
              <a:ext uri="{FF2B5EF4-FFF2-40B4-BE49-F238E27FC236}">
                <a16:creationId xmlns:a16="http://schemas.microsoft.com/office/drawing/2014/main" id="{25C384BA-0032-4FE7-AC29-2F9F931970D5}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6" name="Straight Connector 15" descr="vertical line">
            <a:extLst>
              <a:ext uri="{FF2B5EF4-FFF2-40B4-BE49-F238E27FC236}">
                <a16:creationId xmlns:a16="http://schemas.microsoft.com/office/drawing/2014/main" id="{B029E30A-660C-4C6A-8C17-E7A3B2E1C4BD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01097" y="0"/>
            <a:ext cx="4389475" cy="6858000"/>
          </a:xfrm>
        </p:spPr>
      </p:pic>
      <p:sp>
        <p:nvSpPr>
          <p:cNvPr id="8" name="TextBox 7"/>
          <p:cNvSpPr txBox="1"/>
          <p:nvPr/>
        </p:nvSpPr>
        <p:spPr>
          <a:xfrm>
            <a:off x="1102867" y="2615609"/>
            <a:ext cx="5277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Fariha</a:t>
            </a:r>
            <a:r>
              <a:rPr lang="en-US" sz="3200" dirty="0" smtClean="0">
                <a:solidFill>
                  <a:schemeClr val="bg1"/>
                </a:solidFill>
              </a:rPr>
              <a:t> Ahmed Saki</a:t>
            </a:r>
          </a:p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Fariha</a:t>
            </a:r>
            <a:r>
              <a:rPr lang="en-US" sz="3200" dirty="0" smtClean="0">
                <a:solidFill>
                  <a:schemeClr val="bg1"/>
                </a:solidFill>
              </a:rPr>
              <a:t> Hasan</a:t>
            </a:r>
          </a:p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Md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Mehedi</a:t>
            </a:r>
            <a:r>
              <a:rPr lang="en-US" sz="3200" dirty="0" smtClean="0">
                <a:solidFill>
                  <a:schemeClr val="bg1"/>
                </a:solidFill>
              </a:rPr>
              <a:t> Hasan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4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707AB002-C4F6-4161-B852-52188657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926"/>
            <a:ext cx="12192000" cy="5003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48640"/>
            <a:ext cx="5444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Project Features: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077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ZA" sz="3600" dirty="0" smtClean="0">
                <a:solidFill>
                  <a:schemeClr val="bg1"/>
                </a:solidFill>
              </a:rPr>
              <a:t>1.RFID based Door Lock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19" y="866998"/>
            <a:ext cx="3304203" cy="4785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9" y="790133"/>
            <a:ext cx="3275630" cy="4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2.Smart Window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" y="1120347"/>
            <a:ext cx="3711997" cy="4008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61" y="1120347"/>
            <a:ext cx="3515185" cy="40086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25634" y="3944983"/>
            <a:ext cx="744583" cy="133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48994" y="3718237"/>
            <a:ext cx="535577" cy="96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2.Smart Window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" y="866998"/>
            <a:ext cx="758295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7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3.Solar Battery Charging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4506"/>
            <a:ext cx="4935683" cy="40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6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3.Solar Battery Charging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" y="1835007"/>
            <a:ext cx="7417682" cy="30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3.Solar Battery Charging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0" y="1204506"/>
            <a:ext cx="4185322" cy="46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79</Words>
  <Application>Microsoft Office PowerPoint</Application>
  <PresentationFormat>Widescreen</PresentationFormat>
  <Paragraphs>39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Tw Cen MT</vt:lpstr>
      <vt:lpstr>Office Theme</vt:lpstr>
      <vt:lpstr>Smart Office</vt:lpstr>
      <vt:lpstr>Group Members CSE 324 (B)</vt:lpstr>
      <vt:lpstr>Video slide</vt:lpstr>
      <vt:lpstr>1.RFID based Door Lock</vt:lpstr>
      <vt:lpstr>2.Smart Window</vt:lpstr>
      <vt:lpstr>2.Smart Window</vt:lpstr>
      <vt:lpstr>3.Solar Battery Charging</vt:lpstr>
      <vt:lpstr>3.Solar Battery Charging</vt:lpstr>
      <vt:lpstr>3.Solar Battery Charging</vt:lpstr>
      <vt:lpstr>3.Solar Battery Charging</vt:lpstr>
      <vt:lpstr>4.Anti-Theft protection</vt:lpstr>
      <vt:lpstr>5.Auto fan and coffee maker</vt:lpstr>
      <vt:lpstr>5.Auto fan and coffee maker</vt:lpstr>
      <vt:lpstr>6.Music Player</vt:lpstr>
      <vt:lpstr>7.Smart Street Lamp</vt:lpstr>
      <vt:lpstr>8.Smart Garage</vt:lpstr>
      <vt:lpstr>9.Fire/Smoke Alarm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M Hasan Ovee</dc:creator>
  <cp:lastModifiedBy>M M Hasan Ovee</cp:lastModifiedBy>
  <cp:revision>6</cp:revision>
  <dcterms:created xsi:type="dcterms:W3CDTF">2019-01-01T17:06:46Z</dcterms:created>
  <dcterms:modified xsi:type="dcterms:W3CDTF">2019-01-01T17:41:26Z</dcterms:modified>
</cp:coreProperties>
</file>